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"/>
  </p:notesMasterIdLst>
  <p:sldIdLst>
    <p:sldId id="256" r:id="rId2"/>
    <p:sldId id="270" r:id="rId3"/>
    <p:sldId id="263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A33CA-66EA-463E-B38A-9BD5A1C8975A}" type="datetimeFigureOut">
              <a:rPr lang="cs-CZ" smtClean="0"/>
              <a:t>03.04.2017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99F17-94BF-440B-AA51-D283A634DA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657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0335"/>
            <a:ext cx="5631325" cy="2160000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4878000"/>
            <a:ext cx="5631325" cy="193874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94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rádky -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1033462"/>
            <a:ext cx="7848000" cy="108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00" y="2146300"/>
            <a:ext cx="7848000" cy="403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CD44-887D-4B0A-8790-251899FF9D25}" type="datetime1">
              <a:rPr lang="cs-CZ" smtClean="0"/>
              <a:t>03.04.2017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Krátký název celé PPT prezentace, maximální délka do tří čtvrtin strany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B9D1-EC67-411B-9C6B-CD3C7C0A2CC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8622506" y="127000"/>
            <a:ext cx="383142" cy="370681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500" b="0">
                <a:solidFill>
                  <a:schemeClr val="bg1"/>
                </a:solidFill>
              </a:defRPr>
            </a:lvl1pPr>
            <a:lvl2pPr marL="360362" indent="0">
              <a:buFontTx/>
              <a:buNone/>
              <a:defRPr/>
            </a:lvl2pPr>
            <a:lvl3pPr marL="720725" indent="0">
              <a:buFontTx/>
              <a:buNone/>
              <a:defRPr/>
            </a:lvl3pPr>
            <a:lvl4pPr marL="990600" indent="0">
              <a:buFontTx/>
              <a:buNone/>
              <a:defRPr/>
            </a:lvl4pPr>
            <a:lvl5pPr marL="12573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7648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rádky - text a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1033462"/>
            <a:ext cx="7848000" cy="108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00" y="2145600"/>
            <a:ext cx="7848000" cy="4032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69875" indent="-269875">
              <a:defRPr/>
            </a:lvl3pPr>
            <a:lvl4pPr marL="536575" indent="-268288">
              <a:tabLst/>
              <a:defRPr/>
            </a:lvl4pPr>
            <a:lvl5pPr marL="804863" indent="-26828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E210-0255-455A-B129-BA3C5598BEA2}" type="datetime1">
              <a:rPr lang="cs-CZ" smtClean="0"/>
              <a:t>03.04.2017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Krátký název celé PPT prezentace, maximální délka do tří čtvrtin strany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B9D1-EC67-411B-9C6B-CD3C7C0A2CC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8622506" y="127000"/>
            <a:ext cx="383142" cy="370681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500" b="0">
                <a:solidFill>
                  <a:schemeClr val="bg1"/>
                </a:solidFill>
              </a:defRPr>
            </a:lvl1pPr>
            <a:lvl2pPr marL="360362" indent="0">
              <a:buFontTx/>
              <a:buNone/>
              <a:defRPr/>
            </a:lvl2pPr>
            <a:lvl3pPr marL="720725" indent="0">
              <a:buFontTx/>
              <a:buNone/>
              <a:defRPr/>
            </a:lvl3pPr>
            <a:lvl4pPr marL="990600" indent="0">
              <a:buFontTx/>
              <a:buNone/>
              <a:defRPr/>
            </a:lvl4pPr>
            <a:lvl5pPr marL="12573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8722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řádek - Dva obsahy -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685926"/>
            <a:ext cx="3780000" cy="4491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00" y="1685926"/>
            <a:ext cx="3780000" cy="4493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ABF6-465C-4E8D-8B7F-FDA3E5173B96}" type="datetime1">
              <a:rPr lang="cs-CZ" smtClean="0"/>
              <a:t>03.04.2017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Krátký název celé PPT prezentace, maximální délka do tří čtvrtin strany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B9D1-EC67-411B-9C6B-CD3C7C0A2CC9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8622506" y="127000"/>
            <a:ext cx="383142" cy="370681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500" b="0">
                <a:solidFill>
                  <a:schemeClr val="bg1"/>
                </a:solidFill>
              </a:defRPr>
            </a:lvl1pPr>
            <a:lvl2pPr marL="360362" indent="0">
              <a:buFontTx/>
              <a:buNone/>
              <a:defRPr/>
            </a:lvl2pPr>
            <a:lvl3pPr marL="720725" indent="0">
              <a:buFontTx/>
              <a:buNone/>
              <a:defRPr/>
            </a:lvl3pPr>
            <a:lvl4pPr marL="990600" indent="0">
              <a:buFontTx/>
              <a:buNone/>
              <a:defRPr/>
            </a:lvl4pPr>
            <a:lvl5pPr marL="12573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9038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řádek - Dva obsahy - text a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685926"/>
            <a:ext cx="3780000" cy="449103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68288" indent="-268288">
              <a:defRPr/>
            </a:lvl3pPr>
            <a:lvl4pPr marL="536575" indent="-268288">
              <a:defRPr/>
            </a:lvl4pPr>
            <a:lvl5pPr marL="804863" indent="-26828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00" y="1685926"/>
            <a:ext cx="3780000" cy="4493039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68288" indent="-268288">
              <a:defRPr/>
            </a:lvl3pPr>
            <a:lvl4pPr marL="536575" indent="-268288">
              <a:defRPr/>
            </a:lvl4pPr>
            <a:lvl5pPr marL="804863" indent="-26828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8AA0-5E34-4DBF-90ED-17CCD19638AC}" type="datetime1">
              <a:rPr lang="cs-CZ" smtClean="0"/>
              <a:t>03.04.2017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Krátký název celé PPT prezentace, maximální délka do tří čtvrtin strany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B9D1-EC67-411B-9C6B-CD3C7C0A2CC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8622506" y="127000"/>
            <a:ext cx="383142" cy="370681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500" b="0">
                <a:solidFill>
                  <a:schemeClr val="bg1"/>
                </a:solidFill>
              </a:defRPr>
            </a:lvl1pPr>
            <a:lvl2pPr marL="360362" indent="0">
              <a:buFontTx/>
              <a:buNone/>
              <a:defRPr/>
            </a:lvl2pPr>
            <a:lvl3pPr marL="720725" indent="0">
              <a:buFontTx/>
              <a:buNone/>
              <a:defRPr/>
            </a:lvl3pPr>
            <a:lvl4pPr marL="990600" indent="0">
              <a:buFontTx/>
              <a:buNone/>
              <a:defRPr/>
            </a:lvl4pPr>
            <a:lvl5pPr marL="12573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7192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řádky - Dva obsahy -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1033462"/>
            <a:ext cx="7848000" cy="108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2145600"/>
            <a:ext cx="3780000" cy="403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00" y="2145600"/>
            <a:ext cx="3780000" cy="403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0ABF6-465C-4E8D-8B7F-FDA3E5173B96}" type="datetime1">
              <a:rPr lang="cs-CZ" smtClean="0"/>
              <a:t>03.04.2017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Krátký název celé PPT prezentace, maximální délka do tří čtvrtin strany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B9D1-EC67-411B-9C6B-CD3C7C0A2CC9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8622506" y="127000"/>
            <a:ext cx="383142" cy="370681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500" b="0">
                <a:solidFill>
                  <a:schemeClr val="bg1"/>
                </a:solidFill>
              </a:defRPr>
            </a:lvl1pPr>
            <a:lvl2pPr marL="360362" indent="0">
              <a:buFontTx/>
              <a:buNone/>
              <a:defRPr/>
            </a:lvl2pPr>
            <a:lvl3pPr marL="720725" indent="0">
              <a:buFontTx/>
              <a:buNone/>
              <a:defRPr/>
            </a:lvl3pPr>
            <a:lvl4pPr marL="990600" indent="0">
              <a:buFontTx/>
              <a:buNone/>
              <a:defRPr/>
            </a:lvl4pPr>
            <a:lvl5pPr marL="12573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9156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řádky - Dva obsahy - text a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1033462"/>
            <a:ext cx="7848000" cy="108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2145600"/>
            <a:ext cx="3780000" cy="4032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68288" indent="-268288">
              <a:defRPr/>
            </a:lvl3pPr>
            <a:lvl4pPr marL="536575" indent="-268288">
              <a:defRPr/>
            </a:lvl4pPr>
            <a:lvl5pPr marL="804863" indent="-26828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00" y="2145600"/>
            <a:ext cx="3780000" cy="4032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68288" indent="-268288">
              <a:defRPr/>
            </a:lvl3pPr>
            <a:lvl4pPr marL="536575" indent="-268288">
              <a:defRPr/>
            </a:lvl4pPr>
            <a:lvl5pPr marL="804863" indent="-26828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8AA0-5E34-4DBF-90ED-17CCD19638AC}" type="datetime1">
              <a:rPr lang="cs-CZ" smtClean="0"/>
              <a:t>03.04.2017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Krátký název celé PPT prezentace, maximální délka do tří čtvrtin strany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B9D1-EC67-411B-9C6B-CD3C7C0A2CC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8622506" y="127000"/>
            <a:ext cx="383142" cy="370681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500" b="0">
                <a:solidFill>
                  <a:schemeClr val="bg1"/>
                </a:solidFill>
              </a:defRPr>
            </a:lvl1pPr>
            <a:lvl2pPr marL="360362" indent="0">
              <a:buFontTx/>
              <a:buNone/>
              <a:defRPr/>
            </a:lvl2pPr>
            <a:lvl3pPr marL="720725" indent="0">
              <a:buFontTx/>
              <a:buNone/>
              <a:defRPr/>
            </a:lvl3pPr>
            <a:lvl4pPr marL="990600" indent="0">
              <a:buFontTx/>
              <a:buNone/>
              <a:defRPr/>
            </a:lvl4pPr>
            <a:lvl5pPr marL="12573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7083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5748A-D09E-4FA6-81AE-EADFBED49E97}" type="datetime1">
              <a:rPr lang="cs-CZ" smtClean="0"/>
              <a:t>03.04.2017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Krátký název celé PPT prezentace, maximální délka do tří čtvrtin strany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B9D1-EC67-411B-9C6B-CD3C7C0A2CC9}" type="slidenum">
              <a:rPr lang="cs-CZ" smtClean="0"/>
              <a:t>‹#›</a:t>
            </a:fld>
            <a:endParaRPr lang="cs-CZ"/>
          </a:p>
        </p:txBody>
      </p:sp>
      <p:sp>
        <p:nvSpPr>
          <p:cNvPr id="6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8622506" y="127000"/>
            <a:ext cx="383142" cy="370681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500" b="0">
                <a:solidFill>
                  <a:schemeClr val="bg1"/>
                </a:solidFill>
              </a:defRPr>
            </a:lvl1pPr>
            <a:lvl2pPr marL="360362" indent="0">
              <a:buFontTx/>
              <a:buNone/>
              <a:defRPr/>
            </a:lvl2pPr>
            <a:lvl3pPr marL="720725" indent="0">
              <a:buFontTx/>
              <a:buNone/>
              <a:defRPr/>
            </a:lvl3pPr>
            <a:lvl4pPr marL="990600" indent="0">
              <a:buFontTx/>
              <a:buNone/>
              <a:defRPr/>
            </a:lvl4pPr>
            <a:lvl5pPr marL="12573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1455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89BC-20E2-46DF-A269-D22F001E3960}" type="datetime1">
              <a:rPr lang="cs-CZ" smtClean="0"/>
              <a:t>03.04.2017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Krátký název celé PPT prezentace, maximální délka do tří čtvrtin strany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B9D1-EC67-411B-9C6B-CD3C7C0A2CC9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8622506" y="127000"/>
            <a:ext cx="383142" cy="370681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500" b="0">
                <a:solidFill>
                  <a:schemeClr val="bg1"/>
                </a:solidFill>
              </a:defRPr>
            </a:lvl1pPr>
            <a:lvl2pPr marL="360362" indent="0">
              <a:buFontTx/>
              <a:buNone/>
              <a:defRPr/>
            </a:lvl2pPr>
            <a:lvl3pPr marL="720725" indent="0">
              <a:buFontTx/>
              <a:buNone/>
              <a:defRPr/>
            </a:lvl3pPr>
            <a:lvl4pPr marL="990600" indent="0">
              <a:buFontTx/>
              <a:buNone/>
              <a:defRPr/>
            </a:lvl4pPr>
            <a:lvl5pPr marL="12573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728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ředstave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0477" y="2230335"/>
            <a:ext cx="5694857" cy="2160000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0476" y="4878000"/>
            <a:ext cx="5694858" cy="157934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398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628000"/>
            <a:ext cx="7714950" cy="2160000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1" y="4878000"/>
            <a:ext cx="3790650" cy="193874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894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ozlouče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3244779"/>
            <a:ext cx="7848000" cy="1527245"/>
          </a:xfrm>
        </p:spPr>
        <p:txBody>
          <a:bodyPr anchor="t"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" y="4904131"/>
            <a:ext cx="7848000" cy="1519301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3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9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94283"/>
            <a:ext cx="7848000" cy="840793"/>
          </a:xfrm>
        </p:spPr>
        <p:txBody>
          <a:bodyPr anchor="b"/>
          <a:lstStyle>
            <a:lvl1pPr algn="l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00" y="2224088"/>
            <a:ext cx="7848000" cy="3952875"/>
          </a:xfrm>
        </p:spPr>
        <p:txBody>
          <a:bodyPr/>
          <a:lstStyle>
            <a:lvl1pPr marL="0" indent="0">
              <a:buFontTx/>
              <a:buNone/>
              <a:tabLst>
                <a:tab pos="7848000" algn="r"/>
              </a:tabLst>
              <a:defRPr sz="2400" b="0"/>
            </a:lvl1pPr>
            <a:lvl2pPr marL="266700" indent="-266700">
              <a:tabLst>
                <a:tab pos="7848000" algn="r"/>
              </a:tabLst>
              <a:defRPr sz="1800"/>
            </a:lvl2pPr>
            <a:lvl3pPr marL="539750" indent="-273050">
              <a:tabLst>
                <a:tab pos="7848000" algn="r"/>
              </a:tabLst>
              <a:defRPr sz="1800"/>
            </a:lvl3pPr>
            <a:lvl4pPr marL="806450" indent="-266700">
              <a:tabLst>
                <a:tab pos="7848000" algn="r"/>
              </a:tabLst>
              <a:defRPr sz="1800"/>
            </a:lvl4pPr>
            <a:lvl5pPr marL="1079500" indent="-273050">
              <a:tabLst>
                <a:tab pos="7848000" algn="r"/>
              </a:tabLst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9C2C-86BC-4700-AA3F-FE90A93E0B08}" type="datetime1">
              <a:rPr lang="cs-CZ" smtClean="0"/>
              <a:t>03.04.2017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Krátký název celé PPT prezentace, maximální délka do tří čtvrtin strany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B9D1-EC67-411B-9C6B-CD3C7C0A2C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821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Kapito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94283"/>
            <a:ext cx="7848000" cy="840793"/>
          </a:xfrm>
        </p:spPr>
        <p:txBody>
          <a:bodyPr anchor="b"/>
          <a:lstStyle>
            <a:lvl1pPr algn="l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00" y="2650921"/>
            <a:ext cx="7848000" cy="3526042"/>
          </a:xfrm>
        </p:spPr>
        <p:txBody>
          <a:bodyPr/>
          <a:lstStyle>
            <a:lvl1pPr marL="0" indent="0">
              <a:buFontTx/>
              <a:buNone/>
              <a:tabLst>
                <a:tab pos="7848000" algn="r"/>
              </a:tabLst>
              <a:defRPr sz="3000" b="1"/>
            </a:lvl1pPr>
            <a:lvl2pPr marL="0" indent="0">
              <a:buFontTx/>
              <a:buNone/>
              <a:tabLst>
                <a:tab pos="7848000" algn="r"/>
              </a:tabLst>
              <a:defRPr sz="2400"/>
            </a:lvl2pPr>
            <a:lvl3pPr marL="539750" indent="-273050">
              <a:tabLst>
                <a:tab pos="7848000" algn="r"/>
              </a:tabLst>
              <a:defRPr sz="2400"/>
            </a:lvl3pPr>
            <a:lvl4pPr marL="806450" indent="-266700">
              <a:tabLst>
                <a:tab pos="7848000" algn="r"/>
              </a:tabLst>
              <a:defRPr sz="2400"/>
            </a:lvl4pPr>
            <a:lvl5pPr marL="1079500" indent="-273050">
              <a:tabLst>
                <a:tab pos="7848000" algn="r"/>
              </a:tabLst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9C2C-86BC-4700-AA3F-FE90A93E0B08}" type="datetime1">
              <a:rPr lang="cs-CZ" smtClean="0"/>
              <a:t>03.04.2017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Krátký název celé PPT prezentace, maximální délka do tří čtvrtin strany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B9D1-EC67-411B-9C6B-CD3C7C0A2C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000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Závě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94283"/>
            <a:ext cx="7848000" cy="840793"/>
          </a:xfrm>
        </p:spPr>
        <p:txBody>
          <a:bodyPr anchor="b"/>
          <a:lstStyle>
            <a:lvl1pPr algn="l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00" y="2382473"/>
            <a:ext cx="7848000" cy="3794490"/>
          </a:xfrm>
        </p:spPr>
        <p:txBody>
          <a:bodyPr/>
          <a:lstStyle>
            <a:lvl1pPr marL="0" indent="0">
              <a:buFontTx/>
              <a:buNone/>
              <a:tabLst>
                <a:tab pos="7848000" algn="r"/>
              </a:tabLst>
              <a:defRPr sz="2500" b="1">
                <a:solidFill>
                  <a:schemeClr val="accent2"/>
                </a:solidFill>
              </a:defRPr>
            </a:lvl1pPr>
            <a:lvl2pPr marL="0" indent="0">
              <a:buFontTx/>
              <a:buNone/>
              <a:tabLst>
                <a:tab pos="7848000" algn="r"/>
              </a:tabLst>
              <a:defRPr sz="2400"/>
            </a:lvl2pPr>
            <a:lvl3pPr marL="539750" indent="-273050">
              <a:tabLst>
                <a:tab pos="7848000" algn="r"/>
              </a:tabLst>
              <a:defRPr sz="2400"/>
            </a:lvl3pPr>
            <a:lvl4pPr marL="806450" indent="-266700">
              <a:tabLst>
                <a:tab pos="7848000" algn="r"/>
              </a:tabLst>
              <a:defRPr sz="2400"/>
            </a:lvl4pPr>
            <a:lvl5pPr marL="1079500" indent="-273050">
              <a:tabLst>
                <a:tab pos="7848000" algn="r"/>
              </a:tabLst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9C2C-86BC-4700-AA3F-FE90A93E0B08}" type="datetime1">
              <a:rPr lang="cs-CZ" smtClean="0"/>
              <a:t>03.04.2017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Krátký název celé PPT prezentace, maximální délka do tří čtvrtin strany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B9D1-EC67-411B-9C6B-CD3C7C0A2C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8421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rádek -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CD44-887D-4B0A-8790-251899FF9D25}" type="datetime1">
              <a:rPr lang="cs-CZ" smtClean="0"/>
              <a:t>03.04.2017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Krátký název celé PPT prezentace, maximální délka do tří čtvrtin strany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B9D1-EC67-411B-9C6B-CD3C7C0A2CC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8622506" y="127000"/>
            <a:ext cx="383142" cy="370681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500" b="0">
                <a:solidFill>
                  <a:schemeClr val="bg1"/>
                </a:solidFill>
              </a:defRPr>
            </a:lvl1pPr>
            <a:lvl2pPr marL="360362" indent="0">
              <a:buFontTx/>
              <a:buNone/>
              <a:defRPr/>
            </a:lvl2pPr>
            <a:lvl3pPr marL="720725" indent="0">
              <a:buFontTx/>
              <a:buNone/>
              <a:defRPr/>
            </a:lvl3pPr>
            <a:lvl4pPr marL="990600" indent="0">
              <a:buFontTx/>
              <a:buNone/>
              <a:defRPr/>
            </a:lvl4pPr>
            <a:lvl5pPr marL="12573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190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rádek - text a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1033462"/>
            <a:ext cx="7848000" cy="65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00" y="1684800"/>
            <a:ext cx="7848000" cy="44928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269875" indent="-269875">
              <a:defRPr/>
            </a:lvl3pPr>
            <a:lvl4pPr marL="536575" indent="-268288">
              <a:tabLst/>
              <a:defRPr/>
            </a:lvl4pPr>
            <a:lvl5pPr marL="804863" indent="-26828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E210-0255-455A-B129-BA3C5598BEA2}" type="datetime1">
              <a:rPr lang="cs-CZ" smtClean="0"/>
              <a:t>03.04.2017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Krátký název celé PPT prezentace, maximální délka do tří čtvrtin strany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B9D1-EC67-411B-9C6B-CD3C7C0A2CC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8622506" y="127000"/>
            <a:ext cx="383142" cy="370681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500" b="0">
                <a:solidFill>
                  <a:schemeClr val="bg1"/>
                </a:solidFill>
              </a:defRPr>
            </a:lvl1pPr>
            <a:lvl2pPr marL="360362" indent="0">
              <a:buFontTx/>
              <a:buNone/>
              <a:defRPr/>
            </a:lvl2pPr>
            <a:lvl3pPr marL="720725" indent="0">
              <a:buFontTx/>
              <a:buNone/>
              <a:defRPr/>
            </a:lvl3pPr>
            <a:lvl4pPr marL="990600" indent="0">
              <a:buFontTx/>
              <a:buNone/>
              <a:defRPr/>
            </a:lvl4pPr>
            <a:lvl5pPr marL="12573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493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1033462"/>
            <a:ext cx="7848000" cy="65246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685926"/>
            <a:ext cx="7848000" cy="44910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1702" y="6320666"/>
            <a:ext cx="973647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701D78-F00B-438D-A5EF-54E77A9D76E0}" type="datetime1">
              <a:rPr lang="cs-CZ" smtClean="0"/>
              <a:t>03.04.2017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2667" y="6320666"/>
            <a:ext cx="7283634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Krátký název celé PPT prezentace, maximální délka do tří čtvrtin strany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0750" y="6311107"/>
            <a:ext cx="376238" cy="37468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97BB9D1-EC67-411B-9C6B-CD3C7C0A2CC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859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83" r:id="rId3"/>
    <p:sldLayoutId id="2147483682" r:id="rId4"/>
    <p:sldLayoutId id="2147483675" r:id="rId5"/>
    <p:sldLayoutId id="2147483676" r:id="rId6"/>
    <p:sldLayoutId id="2147483681" r:id="rId7"/>
    <p:sldLayoutId id="2147483662" r:id="rId8"/>
    <p:sldLayoutId id="2147483680" r:id="rId9"/>
    <p:sldLayoutId id="2147483677" r:id="rId10"/>
    <p:sldLayoutId id="2147483672" r:id="rId11"/>
    <p:sldLayoutId id="2147483664" r:id="rId12"/>
    <p:sldLayoutId id="2147483673" r:id="rId13"/>
    <p:sldLayoutId id="2147483678" r:id="rId14"/>
    <p:sldLayoutId id="2147483679" r:id="rId15"/>
    <p:sldLayoutId id="2147483666" r:id="rId16"/>
    <p:sldLayoutId id="2147483667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363" indent="-360363" algn="l" defTabSz="914400" rtl="0" eaLnBrk="1" latinLnBrk="0" hangingPunct="1">
        <a:lnSpc>
          <a:spcPct val="110000"/>
        </a:lnSpc>
        <a:spcBef>
          <a:spcPts val="1000"/>
        </a:spcBef>
        <a:buSzPct val="130000"/>
        <a:buFont typeface="Arial" panose="020B0604020202020204" pitchFamily="34" charset="0"/>
        <a:buChar char="•"/>
        <a:defRPr sz="2500" b="1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0725" indent="-360363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SzPct val="130000"/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90600" indent="-269875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SzPct val="130000"/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58888" indent="-268288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SzPct val="130000"/>
        <a:buFont typeface="Arial" panose="020B0604020202020204" pitchFamily="34" charset="0"/>
        <a:buChar char="•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27175" indent="-269875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SzPct val="130000"/>
        <a:buFont typeface="Arial" panose="020B0604020202020204" pitchFamily="34" charset="0"/>
        <a:buChar char="•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image" Target="../media/image10.png"/><Relationship Id="rId10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8000" y="2230335"/>
            <a:ext cx="5631325" cy="131642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sz="2800" cap="all" dirty="0">
                <a:latin typeface="Arial" charset="0"/>
                <a:ea typeface="Arial" charset="0"/>
                <a:cs typeface="Arial" charset="0"/>
              </a:rPr>
              <a:t>Seznam CBD a konopných OLEJŮ splňujících limity PAU</a:t>
            </a:r>
            <a:endParaRPr lang="cs-CZ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13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cs-CZ" dirty="0">
                <a:latin typeface="Arial" charset="0"/>
                <a:ea typeface="Arial" charset="0"/>
                <a:cs typeface="Arial" charset="0"/>
              </a:rPr>
              <a:t>4 </a:t>
            </a:r>
            <a:r>
              <a:rPr lang="cs-CZ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|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 4 </a:t>
            </a:r>
            <a:r>
              <a:rPr lang="cs-CZ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|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 2017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648000" y="5920033"/>
            <a:ext cx="5413435" cy="559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SzPct val="130000"/>
              <a:buFont typeface="Arial" panose="020B0604020202020204" pitchFamily="34" charset="0"/>
              <a:buNone/>
              <a:defRPr sz="17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latin typeface="Arial" charset="0"/>
                <a:ea typeface="Arial" charset="0"/>
                <a:cs typeface="Arial" charset="0"/>
              </a:rPr>
              <a:t>Jachymova 26/2 | CZ 110 00 Prague 1 | Czech Republic</a:t>
            </a:r>
          </a:p>
          <a:p>
            <a:r>
              <a:rPr lang="cs-CZ" dirty="0" err="1">
                <a:latin typeface="Arial" charset="0"/>
                <a:ea typeface="Arial" charset="0"/>
                <a:cs typeface="Arial" charset="0"/>
              </a:rPr>
              <a:t>info@icci.science</a:t>
            </a:r>
            <a:r>
              <a:rPr lang="cs-CZ" dirty="0">
                <a:latin typeface="Arial" charset="0"/>
                <a:ea typeface="Arial" charset="0"/>
                <a:cs typeface="Arial" charset="0"/>
              </a:rPr>
              <a:t> | www.icci.science</a:t>
            </a:r>
          </a:p>
        </p:txBody>
      </p:sp>
    </p:spTree>
    <p:extLst>
      <p:ext uri="{BB962C8B-B14F-4D97-AF65-F5344CB8AC3E}">
        <p14:creationId xmlns:p14="http://schemas.microsoft.com/office/powerpoint/2010/main" val="440294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B9D1-EC67-411B-9C6B-CD3C7C0A2CC9}" type="slidenum">
              <a:rPr lang="cs-CZ" smtClean="0"/>
              <a:t>2</a:t>
            </a:fld>
            <a:endParaRPr lang="cs-CZ" dirty="0"/>
          </a:p>
        </p:txBody>
      </p:sp>
      <p:graphicFrame>
        <p:nvGraphicFramePr>
          <p:cNvPr id="7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180556"/>
              </p:ext>
            </p:extLst>
          </p:nvPr>
        </p:nvGraphicFramePr>
        <p:xfrm>
          <a:off x="9648618" y="1800916"/>
          <a:ext cx="3816424" cy="3108043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472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Název produktu (CBD olej)</a:t>
                      </a:r>
                      <a:endParaRPr lang="en-US" sz="12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9" marR="7819" marT="781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351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 CBD </a:t>
                      </a:r>
                      <a:r>
                        <a:rPr lang="en-US" sz="120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Öl</a:t>
                      </a:r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2,5%CBD, 10ml 1Stück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 CBD </a:t>
                      </a:r>
                      <a:r>
                        <a:rPr lang="en-US" sz="120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Öl</a:t>
                      </a:r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5%CBD, 10ml 1Stück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 CBD </a:t>
                      </a:r>
                      <a:r>
                        <a:rPr lang="en-US" sz="120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Öl</a:t>
                      </a:r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10%CBD, 10ml 1Stück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4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2,5% CBD Öl aus CO2 Extrakt 10ml 1Stk,</a:t>
                      </a:r>
                      <a:endParaRPr lang="de-DE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CBD </a:t>
                      </a:r>
                      <a:r>
                        <a:rPr lang="en-US" sz="120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olie</a:t>
                      </a:r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200mg (3,5%)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CBD </a:t>
                      </a:r>
                      <a:r>
                        <a:rPr lang="en-US" sz="120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olie</a:t>
                      </a:r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400mg (7%)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Tinctura</a:t>
                      </a:r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Imunit</a:t>
                      </a:r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2% CBD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9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Tinctura</a:t>
                      </a:r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Deprema</a:t>
                      </a:r>
                      <a:r>
                        <a:rPr lang="en-US" sz="1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2% CBD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8" name="Skupina 1048"/>
          <p:cNvGrpSpPr/>
          <p:nvPr/>
        </p:nvGrpSpPr>
        <p:grpSpPr>
          <a:xfrm>
            <a:off x="72007" y="1200752"/>
            <a:ext cx="4932041" cy="2013244"/>
            <a:chOff x="72007" y="836712"/>
            <a:chExt cx="4932041" cy="2013244"/>
          </a:xfrm>
        </p:grpSpPr>
        <p:pic>
          <p:nvPicPr>
            <p:cNvPr id="9" name="Picture 2" descr="http://cibdol.cz/3315-thickbox_default/cibdol-4-cbd-olej-10-ml-konopny-extrakt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73" t="33730" r="38174" b="19618"/>
            <a:stretch/>
          </p:blipFill>
          <p:spPr bwMode="auto">
            <a:xfrm>
              <a:off x="3038800" y="1480784"/>
              <a:ext cx="741112" cy="1369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bdélník 1023"/>
            <p:cNvSpPr/>
            <p:nvPr/>
          </p:nvSpPr>
          <p:spPr>
            <a:xfrm>
              <a:off x="72007" y="836712"/>
              <a:ext cx="4932041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fontAlgn="b"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cs-CZ" sz="1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Cibdol</a:t>
              </a:r>
              <a:r>
                <a:rPr lang="cs-CZ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4% CBD olej 10ml / 200 kapek (400mg CBD),</a:t>
              </a:r>
            </a:p>
            <a:p>
              <a:pPr marL="180975" fontAlgn="b"/>
              <a:r>
                <a:rPr lang="cs-CZ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Výrobce:</a:t>
              </a:r>
              <a:r>
                <a:rPr lang="cs-CZ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cs-CZ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</a:t>
              </a:r>
              <a:r>
                <a:rPr lang="cs-CZ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Amazing</a:t>
              </a:r>
              <a:r>
                <a:rPr lang="cs-CZ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BV – </a:t>
              </a:r>
              <a:r>
                <a:rPr lang="cs-CZ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Cibdol</a:t>
              </a:r>
              <a:r>
                <a:rPr lang="cs-CZ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cs-CZ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Switzerland</a:t>
              </a:r>
              <a:endPara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ovéPole 1024"/>
          <p:cNvSpPr txBox="1"/>
          <p:nvPr/>
        </p:nvSpPr>
        <p:spPr>
          <a:xfrm>
            <a:off x="1145256" y="114104"/>
            <a:ext cx="9217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1" u="sng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Hodnocení CBD OLEJŮ</a:t>
            </a:r>
            <a:r>
              <a:rPr lang="cs-CZ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grpSp>
        <p:nvGrpSpPr>
          <p:cNvPr id="12" name="Skupina 1044"/>
          <p:cNvGrpSpPr/>
          <p:nvPr/>
        </p:nvGrpSpPr>
        <p:grpSpPr>
          <a:xfrm>
            <a:off x="131330" y="4888070"/>
            <a:ext cx="6242424" cy="1506316"/>
            <a:chOff x="34945" y="1771740"/>
            <a:chExt cx="6242424" cy="1506316"/>
          </a:xfrm>
        </p:grpSpPr>
        <p:sp>
          <p:nvSpPr>
            <p:cNvPr id="13" name="Obdélník 171"/>
            <p:cNvSpPr/>
            <p:nvPr/>
          </p:nvSpPr>
          <p:spPr>
            <a:xfrm>
              <a:off x="34945" y="2070033"/>
              <a:ext cx="3961085" cy="12080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fontAlgn="b">
                <a:buFont typeface="Wingdings" panose="05000000000000000000" pitchFamily="2" charset="2"/>
                <a:buChar char="Ø"/>
              </a:pPr>
              <a:r>
                <a:rPr lang="cs-CZ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Bio CBD </a:t>
              </a:r>
              <a:r>
                <a:rPr lang="cs-CZ" sz="1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Öl</a:t>
              </a:r>
              <a:r>
                <a:rPr lang="cs-CZ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2,5%CBD, 10ml 1Stück</a:t>
              </a:r>
            </a:p>
            <a:p>
              <a:pPr marL="171450" indent="-171450" fontAlgn="b">
                <a:buFont typeface="Wingdings" panose="05000000000000000000" pitchFamily="2" charset="2"/>
                <a:buChar char="Ø"/>
              </a:pPr>
              <a:r>
                <a:rPr lang="cs-CZ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Bio CBD </a:t>
              </a:r>
              <a:r>
                <a:rPr lang="cs-CZ" sz="1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Öl</a:t>
              </a:r>
              <a:r>
                <a:rPr lang="cs-CZ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5%CBD, 10ml 1Stück</a:t>
              </a:r>
            </a:p>
            <a:p>
              <a:pPr marL="171450" indent="-171450" fontAlgn="b">
                <a:spcAft>
                  <a:spcPts val="300"/>
                </a:spcAft>
                <a:buFont typeface="Wingdings" panose="05000000000000000000" pitchFamily="2" charset="2"/>
                <a:buChar char="Ø"/>
              </a:pPr>
              <a:r>
                <a:rPr lang="cs-CZ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Bio CBD </a:t>
              </a:r>
              <a:r>
                <a:rPr lang="cs-CZ" sz="1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Öl</a:t>
              </a:r>
              <a:r>
                <a:rPr lang="cs-CZ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10%CBD, 10ml 1Stück</a:t>
              </a:r>
            </a:p>
            <a:p>
              <a:pPr marL="180975"/>
              <a:r>
                <a:rPr lang="cs-CZ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Výrobce: </a:t>
              </a:r>
              <a:r>
                <a:rPr lang="cs-CZ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Deep</a:t>
              </a:r>
              <a:r>
                <a:rPr lang="cs-CZ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Nature</a:t>
              </a:r>
              <a:r>
                <a:rPr lang="cs-CZ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Project </a:t>
              </a:r>
              <a:r>
                <a:rPr lang="cs-CZ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GmbH</a:t>
              </a:r>
              <a:r>
                <a:rPr lang="cs-CZ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cs-CZ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Austria</a:t>
              </a:r>
              <a:endPara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80975" fontAlgn="b"/>
              <a:endParaRPr lang="cs-C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Skupina 1040"/>
            <p:cNvGrpSpPr/>
            <p:nvPr/>
          </p:nvGrpSpPr>
          <p:grpSpPr>
            <a:xfrm>
              <a:off x="3475331" y="1771740"/>
              <a:ext cx="2802038" cy="1018697"/>
              <a:chOff x="1329871" y="2810245"/>
              <a:chExt cx="2802038" cy="1018697"/>
            </a:xfrm>
          </p:grpSpPr>
          <p:pic>
            <p:nvPicPr>
              <p:cNvPr id="15" name="Picture 4" descr="http://static.webshopapp.com/shops/021515/files/104429711/hanf-bio-oel-25-cbd.jpg?_ga=1.27581820.1318293757.1490615687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070" t="6309" r="10695" b="4360"/>
              <a:stretch/>
            </p:blipFill>
            <p:spPr bwMode="auto">
              <a:xfrm>
                <a:off x="1329871" y="2810245"/>
                <a:ext cx="877859" cy="10023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850" t="15192" r="33708" b="24370"/>
              <a:stretch/>
            </p:blipFill>
            <p:spPr bwMode="auto">
              <a:xfrm>
                <a:off x="3271637" y="2857257"/>
                <a:ext cx="860272" cy="9716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6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002" t="15192" r="34241" b="25446"/>
              <a:stretch/>
            </p:blipFill>
            <p:spPr bwMode="auto">
              <a:xfrm>
                <a:off x="2312647" y="2857257"/>
                <a:ext cx="820727" cy="929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" name="Skupina 1047"/>
          <p:cNvGrpSpPr/>
          <p:nvPr/>
        </p:nvGrpSpPr>
        <p:grpSpPr>
          <a:xfrm>
            <a:off x="5364088" y="3555013"/>
            <a:ext cx="3147731" cy="2250251"/>
            <a:chOff x="5596745" y="4148817"/>
            <a:chExt cx="3147731" cy="2250251"/>
          </a:xfrm>
        </p:grpSpPr>
        <p:sp>
          <p:nvSpPr>
            <p:cNvPr id="19" name="Obdélník 1031"/>
            <p:cNvSpPr/>
            <p:nvPr/>
          </p:nvSpPr>
          <p:spPr>
            <a:xfrm>
              <a:off x="5596745" y="4148817"/>
              <a:ext cx="3077591" cy="12080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fontAlgn="b">
                <a:buFont typeface="Wingdings" panose="05000000000000000000" pitchFamily="2" charset="2"/>
                <a:buChar char="Ø"/>
              </a:pPr>
              <a:r>
                <a:rPr lang="cs-CZ" sz="1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Tinctura</a:t>
              </a:r>
              <a:r>
                <a:rPr lang="cs-CZ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Imunit; 2% CBD</a:t>
              </a:r>
            </a:p>
            <a:p>
              <a:pPr marL="171450" indent="-171450" fontAlgn="b">
                <a:spcAft>
                  <a:spcPts val="300"/>
                </a:spcAft>
                <a:buFont typeface="Wingdings" panose="05000000000000000000" pitchFamily="2" charset="2"/>
                <a:buChar char="Ø"/>
              </a:pPr>
              <a:r>
                <a:rPr lang="cs-CZ" sz="1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Tinctura</a:t>
              </a:r>
              <a:r>
                <a:rPr lang="cs-CZ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cs-CZ" sz="1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Deprema</a:t>
              </a:r>
              <a:r>
                <a:rPr lang="cs-CZ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2% CBD</a:t>
              </a:r>
            </a:p>
            <a:p>
              <a:pPr marL="180975" fontAlgn="b"/>
              <a:r>
                <a:rPr lang="cs-CZ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Výrobce: </a:t>
              </a:r>
              <a:r>
                <a:rPr lang="cs-CZ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Cannabis</a:t>
              </a:r>
              <a:r>
                <a:rPr lang="cs-CZ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Pharma</a:t>
              </a:r>
              <a:r>
                <a:rPr lang="cs-CZ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s.r.o., ČR</a:t>
              </a:r>
            </a:p>
            <a:p>
              <a:pPr marL="171450" indent="-171450" fontAlgn="b">
                <a:buFont typeface="Wingdings" panose="05000000000000000000" pitchFamily="2" charset="2"/>
                <a:buChar char="Ø"/>
              </a:pPr>
              <a:endParaRPr lang="cs-CZ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10" descr="https://www.cbdex.eu/45-thickbox_default/cbd-olej-2-imunit-tinctura-cbdex-10ml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37" t="17070" r="33281" b="8745"/>
            <a:stretch/>
          </p:blipFill>
          <p:spPr bwMode="auto">
            <a:xfrm>
              <a:off x="7252929" y="5001688"/>
              <a:ext cx="626904" cy="1397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2" descr="https://www.cbdex.eu/41-thickbox_default/cbd-olej-2-deprema-tinctura-cbdex-10ml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32" t="17198" r="33742" b="8793"/>
            <a:stretch/>
          </p:blipFill>
          <p:spPr bwMode="auto">
            <a:xfrm>
              <a:off x="8141685" y="5001689"/>
              <a:ext cx="602791" cy="1397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Skupina 1046"/>
          <p:cNvGrpSpPr/>
          <p:nvPr/>
        </p:nvGrpSpPr>
        <p:grpSpPr>
          <a:xfrm>
            <a:off x="117656" y="3398710"/>
            <a:ext cx="4510394" cy="1279042"/>
            <a:chOff x="44391" y="3632672"/>
            <a:chExt cx="4510394" cy="1279042"/>
          </a:xfrm>
        </p:grpSpPr>
        <p:sp>
          <p:nvSpPr>
            <p:cNvPr id="23" name="Obdélník 1028"/>
            <p:cNvSpPr/>
            <p:nvPr/>
          </p:nvSpPr>
          <p:spPr>
            <a:xfrm>
              <a:off x="44391" y="3919135"/>
              <a:ext cx="3961084" cy="9925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0975" indent="-180975">
                <a:spcAft>
                  <a:spcPts val="300"/>
                </a:spcAft>
                <a:buFont typeface="Wingdings" panose="05000000000000000000" pitchFamily="2" charset="2"/>
                <a:buChar char="Ø"/>
              </a:pPr>
              <a:r>
                <a:rPr lang="cs-CZ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2,5% CBD </a:t>
              </a:r>
              <a:r>
                <a:rPr lang="cs-CZ" sz="1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Öl</a:t>
              </a:r>
              <a:r>
                <a:rPr lang="cs-CZ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aus</a:t>
              </a:r>
              <a:r>
                <a:rPr lang="cs-CZ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CO2 Extrakt 10ml 1Stk</a:t>
              </a:r>
            </a:p>
            <a:p>
              <a:pPr marL="180975"/>
              <a:r>
                <a:rPr lang="cs-CZ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Výrobce: </a:t>
              </a:r>
              <a:r>
                <a:rPr lang="cs-CZ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Deep</a:t>
              </a:r>
              <a:r>
                <a:rPr lang="cs-CZ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Nature</a:t>
              </a:r>
              <a:r>
                <a:rPr lang="cs-CZ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Project </a:t>
              </a:r>
              <a:r>
                <a:rPr lang="cs-CZ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GmbH</a:t>
              </a:r>
              <a:r>
                <a:rPr lang="cs-CZ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cs-CZ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Austria</a:t>
              </a:r>
              <a:endPara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80975"/>
              <a:r>
                <a:rPr lang="cs-CZ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endParaRPr lang="cs-CZ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Obrázek 104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92" t="11034" r="26180" b="1"/>
            <a:stretch/>
          </p:blipFill>
          <p:spPr>
            <a:xfrm>
              <a:off x="4168747" y="3632672"/>
              <a:ext cx="386038" cy="1173289"/>
            </a:xfrm>
            <a:prstGeom prst="rect">
              <a:avLst/>
            </a:prstGeom>
          </p:spPr>
        </p:pic>
      </p:grpSp>
      <p:grpSp>
        <p:nvGrpSpPr>
          <p:cNvPr id="25" name="Skupina 1045"/>
          <p:cNvGrpSpPr/>
          <p:nvPr/>
        </p:nvGrpSpPr>
        <p:grpSpPr>
          <a:xfrm>
            <a:off x="5364088" y="1200751"/>
            <a:ext cx="3436392" cy="2156241"/>
            <a:chOff x="204287" y="5143881"/>
            <a:chExt cx="3436392" cy="2156241"/>
          </a:xfrm>
        </p:grpSpPr>
        <p:sp>
          <p:nvSpPr>
            <p:cNvPr id="26" name="Obdélník 1029"/>
            <p:cNvSpPr/>
            <p:nvPr/>
          </p:nvSpPr>
          <p:spPr>
            <a:xfrm>
              <a:off x="204287" y="5143881"/>
              <a:ext cx="3436392" cy="992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indent="-180975">
                <a:buFont typeface="Wingdings" panose="05000000000000000000" pitchFamily="2" charset="2"/>
                <a:buChar char="Ø"/>
              </a:pPr>
              <a:r>
                <a:rPr lang="cs-CZ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CBD </a:t>
              </a:r>
              <a:r>
                <a:rPr lang="cs-CZ" sz="1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olie</a:t>
              </a:r>
              <a:r>
                <a:rPr lang="cs-CZ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200mg (3,5%)</a:t>
              </a:r>
            </a:p>
            <a:p>
              <a:pPr marL="180975" indent="-180975">
                <a:spcAft>
                  <a:spcPts val="300"/>
                </a:spcAft>
                <a:buFont typeface="Wingdings" panose="05000000000000000000" pitchFamily="2" charset="2"/>
                <a:buChar char="Ø"/>
              </a:pPr>
              <a:r>
                <a:rPr lang="cs-CZ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CBD </a:t>
              </a:r>
              <a:r>
                <a:rPr lang="cs-CZ" sz="1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olie</a:t>
              </a:r>
              <a:r>
                <a:rPr lang="cs-CZ" sz="1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400mg (7%)</a:t>
              </a:r>
            </a:p>
            <a:p>
              <a:pPr marL="180975"/>
              <a:r>
                <a:rPr lang="cs-CZ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Výrobce: </a:t>
              </a:r>
              <a:r>
                <a:rPr lang="cs-CZ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Landracer</a:t>
              </a:r>
              <a:r>
                <a:rPr lang="cs-CZ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CBD </a:t>
              </a:r>
              <a:r>
                <a:rPr lang="cs-CZ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Solutions</a:t>
              </a:r>
              <a:r>
                <a:rPr lang="cs-CZ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BV, </a:t>
              </a:r>
              <a:r>
                <a:rPr lang="cs-CZ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cs-CZ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Netherlands</a:t>
              </a:r>
              <a:endPara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Obrázek 104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39" t="4341" r="24305" b="15570"/>
            <a:stretch/>
          </p:blipFill>
          <p:spPr>
            <a:xfrm>
              <a:off x="2292519" y="5917933"/>
              <a:ext cx="506421" cy="138218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28" name="Obrázek 104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7000"/>
                      </a14:imgEffect>
                      <a14:imgEffect>
                        <a14:brightnessContrast bright="2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23" t="2697" r="17243" b="13149"/>
            <a:stretch/>
          </p:blipFill>
          <p:spPr>
            <a:xfrm>
              <a:off x="2959092" y="5917933"/>
              <a:ext cx="506954" cy="138218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sp>
        <p:nvSpPr>
          <p:cNvPr id="29" name="TextBox 28"/>
          <p:cNvSpPr txBox="1"/>
          <p:nvPr/>
        </p:nvSpPr>
        <p:spPr>
          <a:xfrm>
            <a:off x="724857" y="692821"/>
            <a:ext cx="7694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00AB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hlediska obsahu polycyklických aromatických uhlovodíků (PAU) </a:t>
            </a:r>
            <a:r>
              <a:rPr lang="cs-CZ" sz="1400" b="1" u="sng" dirty="0">
                <a:solidFill>
                  <a:srgbClr val="00AB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vyhovělo 9 z 29 CBD olejů:</a:t>
            </a:r>
            <a:endParaRPr lang="cs-CZ" sz="1400" dirty="0">
              <a:solidFill>
                <a:srgbClr val="00AB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888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82"/>
          <p:cNvSpPr/>
          <p:nvPr/>
        </p:nvSpPr>
        <p:spPr>
          <a:xfrm>
            <a:off x="193965" y="939280"/>
            <a:ext cx="8647272" cy="5334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Konopný olej extra panenský 250 ml 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(Výrobce: </a:t>
            </a:r>
            <a:r>
              <a:rPr lang="cs-CZ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Topvet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Dr. Jiří Pantůček, ČR)</a:t>
            </a:r>
          </a:p>
          <a:p>
            <a:pPr marL="285750" indent="-285750" fontAlgn="b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Fandler</a:t>
            </a:r>
            <a:r>
              <a:rPr lang="cs-CZ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Konopný olej 250 ml 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(Výrobce: </a:t>
            </a:r>
            <a:r>
              <a:rPr lang="cs-CZ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Ölmühle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Fandler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GmbH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Austria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13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 Konopný olej panenský 500ml 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(Výrobce: </a:t>
            </a:r>
            <a:r>
              <a:rPr lang="cs-CZ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Hemp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Inc., </a:t>
            </a:r>
            <a:r>
              <a:rPr lang="cs-CZ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13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Konopný olej 250ml 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(Výrobce: Bohemia Olej s.r.o., ČR)</a:t>
            </a:r>
          </a:p>
          <a:p>
            <a:pPr marL="285750" indent="-285750" fontAlgn="b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Konopný olej 100% - 100 ml 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(Výrobce: </a:t>
            </a:r>
            <a:r>
              <a:rPr lang="cs-CZ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ElitPhito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Ukraine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13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Kaiser Franz Josef </a:t>
            </a:r>
            <a:r>
              <a:rPr lang="cs-CZ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Exclusive</a:t>
            </a:r>
            <a:r>
              <a:rPr lang="cs-CZ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Konopný olej 250ml 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(Distributor: GASTON s.r.o., ČR)</a:t>
            </a:r>
          </a:p>
          <a:p>
            <a:pPr marL="285750" indent="-285750" fontAlgn="b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Konopný olej 200ml 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(Výrobce: VIRDE spol. s r.o., ČR)</a:t>
            </a:r>
          </a:p>
          <a:p>
            <a:pPr marL="285750" indent="-285750" fontAlgn="b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Konopný olej 100% 200ml 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(Výrobce: VIRDE spol. s r.o., ČR)</a:t>
            </a:r>
            <a:endParaRPr lang="cs-CZ" sz="13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Konopný olej </a:t>
            </a:r>
            <a:r>
              <a:rPr lang="cs-CZ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CannaVita</a:t>
            </a:r>
            <a:r>
              <a:rPr lang="cs-CZ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BIO za studena </a:t>
            </a:r>
            <a:r>
              <a:rPr lang="cs-CZ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lisov</a:t>
            </a:r>
            <a:r>
              <a:rPr lang="cs-CZ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250ml </a:t>
            </a:r>
            <a:r>
              <a:rPr lang="cs-CZ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Výrobce: CANNABIS </a:t>
            </a:r>
            <a:r>
              <a:rPr lang="cs-CZ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s.r.o., ČR) </a:t>
            </a:r>
            <a:endParaRPr lang="cs-CZ" sz="13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 konopný olej 250ml 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(Výrobce: ANNABIS s.r.o., ČR)</a:t>
            </a:r>
            <a:endParaRPr lang="cs-CZ" sz="13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WOLFBERRY BIO Konopný olej 250 ml 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(Výrobce: </a:t>
            </a:r>
            <a:r>
              <a:rPr lang="cs-CZ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Wolfberry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s.r.o., ČR)</a:t>
            </a:r>
            <a:endParaRPr lang="cs-CZ" sz="13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LINK Konopný olej 250 ml 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(Výrobce: HEALTH LINK s.r.o., ČR)</a:t>
            </a:r>
            <a:endParaRPr lang="cs-CZ" sz="13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 Konopný olej 250 ml 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(Výrobce: </a:t>
            </a:r>
            <a:r>
              <a:rPr lang="cs-CZ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Sativa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Manufacture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ČR)</a:t>
            </a:r>
            <a:endParaRPr lang="cs-CZ" sz="13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Olej konopný GRANOVITA BIO 250 ml BIO 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(Výrobce: </a:t>
            </a:r>
            <a:r>
              <a:rPr lang="cs-CZ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granoVita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UK)</a:t>
            </a:r>
            <a:endParaRPr lang="cs-CZ" sz="13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cs-CZ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Hemp</a:t>
            </a:r>
            <a:r>
              <a:rPr lang="cs-CZ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</a:t>
            </a:r>
            <a:r>
              <a:rPr lang="cs-CZ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(Výrobce: </a:t>
            </a:r>
            <a:r>
              <a:rPr lang="cs-CZ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Braham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Murray </a:t>
            </a:r>
            <a:r>
              <a:rPr lang="cs-CZ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ltd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UK)</a:t>
            </a:r>
            <a:endParaRPr lang="cs-CZ" sz="13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 FOOD Konopný olej RAW 250 ml 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(Výrobce: </a:t>
            </a:r>
            <a:r>
              <a:rPr lang="cs-CZ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Allnature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s.r.o.) </a:t>
            </a:r>
          </a:p>
          <a:p>
            <a:pPr marL="285750" indent="-285750" fontAlgn="b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Konopný olej BIO panenský 250 ml 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(Výrobce: Zelená Země s.r.o., ČR)</a:t>
            </a:r>
            <a:endParaRPr lang="cs-CZ" sz="13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Konopný olej BIO 250ml Sun and </a:t>
            </a:r>
            <a:r>
              <a:rPr lang="cs-CZ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cs-CZ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(Výrobce: Sun &amp; </a:t>
            </a:r>
            <a:r>
              <a:rPr lang="cs-CZ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Ltd., UK)</a:t>
            </a:r>
            <a:endParaRPr lang="cs-CZ" sz="13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Cannabis</a:t>
            </a:r>
            <a:r>
              <a:rPr lang="cs-CZ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</a:t>
            </a:r>
            <a:r>
              <a:rPr lang="cs-CZ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BIO Konopný olej 250 ml 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(Distributor: VIVANTIS a.s., ČR)</a:t>
            </a:r>
            <a:endParaRPr lang="cs-CZ" sz="13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Panenský konopný olej – CARUN 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(Výrobce: CARUN PHARMACY s.r.o., ČR)</a:t>
            </a:r>
          </a:p>
          <a:p>
            <a:pPr marL="285750" indent="-285750" fontAlgn="b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Konopný olej 250 ml </a:t>
            </a:r>
            <a:r>
              <a:rPr lang="cs-CZ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Stöger</a:t>
            </a:r>
            <a:r>
              <a:rPr lang="cs-CZ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</a:t>
            </a:r>
            <a:r>
              <a:rPr lang="cs-CZ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(Výrobce: </a:t>
            </a:r>
            <a:r>
              <a:rPr lang="cs-CZ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Stöger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GmbH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Austria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13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Konopný olej BIO 250 ml </a:t>
            </a:r>
            <a:r>
              <a:rPr lang="cs-CZ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Stöger</a:t>
            </a:r>
            <a:r>
              <a:rPr lang="cs-CZ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</a:t>
            </a:r>
            <a:r>
              <a:rPr lang="cs-CZ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(Výrobce: </a:t>
            </a:r>
            <a:r>
              <a:rPr lang="cs-CZ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Stöger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GmbH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Austria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13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"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Panenský konopný olej </a:t>
            </a:r>
            <a:r>
              <a:rPr lang="cs-CZ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(Výrobce: HEMP PRODUCTION CZ, s.r.o., ČR)</a:t>
            </a:r>
          </a:p>
        </p:txBody>
      </p:sp>
      <p:sp>
        <p:nvSpPr>
          <p:cNvPr id="14" name="TextovéPole 83"/>
          <p:cNvSpPr txBox="1"/>
          <p:nvPr/>
        </p:nvSpPr>
        <p:spPr>
          <a:xfrm>
            <a:off x="2152505" y="93587"/>
            <a:ext cx="9289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1" u="sng" cap="all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Hodnocení konopných OLEJŮ</a:t>
            </a:r>
            <a:r>
              <a:rPr lang="cs-CZ" sz="2400" b="1" u="sng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4910" y="646892"/>
            <a:ext cx="8356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00AB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hlediska obsahu polycyklických aromatických uhlovodíků (PAU) </a:t>
            </a:r>
            <a:r>
              <a:rPr lang="cs-CZ" sz="1400" b="1" u="sng" dirty="0">
                <a:solidFill>
                  <a:srgbClr val="00AB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vyhovělo 23 z 25 konopných olejů:</a:t>
            </a:r>
            <a:endParaRPr lang="cs-CZ" sz="1400" dirty="0">
              <a:solidFill>
                <a:srgbClr val="00AB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966983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ICC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AC4"/>
      </a:accent1>
      <a:accent2>
        <a:srgbClr val="455D56"/>
      </a:accent2>
      <a:accent3>
        <a:srgbClr val="BCC5C2"/>
      </a:accent3>
      <a:accent4>
        <a:srgbClr val="DCE1DE"/>
      </a:accent4>
      <a:accent5>
        <a:srgbClr val="77C3E0"/>
      </a:accent5>
      <a:accent6>
        <a:srgbClr val="6DE1D3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CI_PPT.potx" id="{DC4A29A4-DD9B-49B9-B43F-D12351937F01}" vid="{7C56E19C-717A-4145-9C38-6F9A541412D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ICCI_PPT</Template>
  <TotalTime>70</TotalTime>
  <Words>655</Words>
  <Application>Microsoft Office PowerPoint</Application>
  <PresentationFormat>On-screen Show (4:3)</PresentationFormat>
  <Paragraphs>57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Motiv Office</vt:lpstr>
      <vt:lpstr>Seznam CBD a konopných OLEJŮ splňujících limity PAU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Jméno celé powerpointové prezentace, musí být maximálně na pět řádek, zarovnáno zleva odspodu,  bez dělení slov</dc:title>
  <dc:creator>Microsoft Office User</dc:creator>
  <cp:lastModifiedBy>Pavel Kubu</cp:lastModifiedBy>
  <cp:revision>14</cp:revision>
  <dcterms:created xsi:type="dcterms:W3CDTF">2017-04-02T11:51:14Z</dcterms:created>
  <dcterms:modified xsi:type="dcterms:W3CDTF">2017-04-03T15:23:10Z</dcterms:modified>
</cp:coreProperties>
</file>